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9" autoAdjust="0"/>
    <p:restoredTop sz="94660"/>
  </p:normalViewPr>
  <p:slideViewPr>
    <p:cSldViewPr>
      <p:cViewPr>
        <p:scale>
          <a:sx n="136" d="100"/>
          <a:sy n="136" d="100"/>
        </p:scale>
        <p:origin x="-804" y="25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648" y="539552"/>
            <a:ext cx="62646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1400" dirty="0" smtClean="0"/>
              <a:t>21 </a:t>
            </a:r>
            <a:r>
              <a:rPr lang="ru-RU" sz="1400" dirty="0" smtClean="0"/>
              <a:t>марта 2015 года в структурном подразделении ГБУ "</a:t>
            </a:r>
            <a:r>
              <a:rPr lang="ru-RU" sz="1400" dirty="0" err="1" smtClean="0"/>
              <a:t>Дети-Детям</a:t>
            </a:r>
            <a:r>
              <a:rPr lang="ru-RU" sz="1400" dirty="0" smtClean="0"/>
              <a:t>" на </a:t>
            </a:r>
            <a:r>
              <a:rPr lang="ru-RU" sz="1400" dirty="0" err="1" smtClean="0"/>
              <a:t>Б.Дорогомиловской</a:t>
            </a:r>
            <a:r>
              <a:rPr lang="ru-RU" sz="1400" dirty="0" smtClean="0"/>
              <a:t> </a:t>
            </a:r>
            <a:r>
              <a:rPr lang="ru-RU" sz="1400" dirty="0" smtClean="0"/>
              <a:t>д. </a:t>
            </a:r>
            <a:r>
              <a:rPr lang="ru-RU" sz="1400" dirty="0" smtClean="0"/>
              <a:t>9 прошла игра-турнир клуба "Полководцы" "Бои у озера Балатон 6-15 </a:t>
            </a:r>
            <a:r>
              <a:rPr lang="ru-RU" sz="1400" dirty="0" smtClean="0"/>
              <a:t>марта 1945 года, в которой приняли участие 15 человек. </a:t>
            </a:r>
            <a:endParaRPr lang="ru-RU" sz="1400" dirty="0"/>
          </a:p>
        </p:txBody>
      </p:sp>
      <p:pic>
        <p:nvPicPr>
          <p:cNvPr id="1026" name="Picture 2" descr="C:\Users\Елена\Desktop\Фото не сброшено\Полководцы 21.03.15\DSCN4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6156176"/>
            <a:ext cx="2304071" cy="1728192"/>
          </a:xfrm>
          <a:prstGeom prst="rect">
            <a:avLst/>
          </a:prstGeom>
          <a:noFill/>
        </p:spPr>
      </p:pic>
      <p:pic>
        <p:nvPicPr>
          <p:cNvPr id="1028" name="Picture 4" descr="C:\Users\Елена\Desktop\Фото не сброшено\Полководцы 21.03.15\DSCN4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4904" y="1979712"/>
            <a:ext cx="2111852" cy="1584016"/>
          </a:xfrm>
          <a:prstGeom prst="rect">
            <a:avLst/>
          </a:prstGeom>
          <a:noFill/>
        </p:spPr>
      </p:pic>
      <p:pic>
        <p:nvPicPr>
          <p:cNvPr id="1029" name="Picture 5" descr="C:\Users\Елена\Desktop\Фото не сброшено\Полководцы 21.03.15\DSCN4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6872" y="6876256"/>
            <a:ext cx="2207855" cy="1656024"/>
          </a:xfrm>
          <a:prstGeom prst="rect">
            <a:avLst/>
          </a:prstGeom>
          <a:noFill/>
        </p:spPr>
      </p:pic>
      <p:pic>
        <p:nvPicPr>
          <p:cNvPr id="1031" name="Picture 7" descr="C:\Users\Елена\Desktop\Фото не сброшено\Полководцы 21.03.15\DSCN38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3707904"/>
            <a:ext cx="1512291" cy="2016225"/>
          </a:xfrm>
          <a:prstGeom prst="rect">
            <a:avLst/>
          </a:prstGeom>
          <a:noFill/>
        </p:spPr>
      </p:pic>
      <p:pic>
        <p:nvPicPr>
          <p:cNvPr id="1034" name="Picture 10" descr="C:\Users\Елена\Desktop\Фото не сброшено\Полководцы 21.03.15\DSCN38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8840" y="4067944"/>
            <a:ext cx="2232248" cy="1674320"/>
          </a:xfrm>
          <a:prstGeom prst="rect">
            <a:avLst/>
          </a:prstGeom>
          <a:noFill/>
        </p:spPr>
      </p:pic>
      <p:pic>
        <p:nvPicPr>
          <p:cNvPr id="1036" name="Picture 12" descr="C:\Users\Елена\Desktop\Фото не сброшено\Полководцы 21.03.15\DSCN38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93096" y="5652120"/>
            <a:ext cx="2303858" cy="1728032"/>
          </a:xfrm>
          <a:prstGeom prst="rect">
            <a:avLst/>
          </a:prstGeom>
          <a:noFill/>
        </p:spPr>
      </p:pic>
      <p:pic>
        <p:nvPicPr>
          <p:cNvPr id="1037" name="Picture 13" descr="C:\Users\Елена\Desktop\Фото не сброшено\Полководцы 21.03.15\DSCN39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65104" y="3635896"/>
            <a:ext cx="2207855" cy="1656024"/>
          </a:xfrm>
          <a:prstGeom prst="rect">
            <a:avLst/>
          </a:prstGeom>
          <a:noFill/>
        </p:spPr>
      </p:pic>
      <p:pic>
        <p:nvPicPr>
          <p:cNvPr id="1039" name="Picture 15" descr="C:\Users\Елена\Desktop\Фото не сброшено\Полководцы 21.03.15\DSCN395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2656" y="1547664"/>
            <a:ext cx="2160240" cy="1620310"/>
          </a:xfrm>
          <a:prstGeom prst="rect">
            <a:avLst/>
          </a:prstGeom>
          <a:noFill/>
        </p:spPr>
      </p:pic>
      <p:pic>
        <p:nvPicPr>
          <p:cNvPr id="1041" name="Picture 17" descr="C:\Users\Елена\Desktop\Фото не сброшено\Полководцы 21.03.15\DSCN398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49138" y="1475656"/>
            <a:ext cx="1823843" cy="1367992"/>
          </a:xfrm>
          <a:prstGeom prst="rect">
            <a:avLst/>
          </a:prstGeom>
          <a:noFill/>
        </p:spPr>
      </p:pic>
      <p:pic>
        <p:nvPicPr>
          <p:cNvPr id="19" name="Picture 6" descr="C:\Users\Елена\Desktop\Фото не сброшено\Полководцы 21.03.15\DSCN38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5064" y="6516216"/>
            <a:ext cx="1919846" cy="1440000"/>
          </a:xfrm>
          <a:prstGeom prst="rect">
            <a:avLst/>
          </a:prstGeom>
          <a:noFill/>
        </p:spPr>
      </p:pic>
      <p:sp>
        <p:nvSpPr>
          <p:cNvPr id="20" name="5-конечная звезда 19"/>
          <p:cNvSpPr/>
          <p:nvPr/>
        </p:nvSpPr>
        <p:spPr>
          <a:xfrm>
            <a:off x="2348880" y="5652120"/>
            <a:ext cx="792088" cy="64807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3284984" y="6084168"/>
            <a:ext cx="792088" cy="64807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руглая лента лицом вниз 21"/>
          <p:cNvSpPr/>
          <p:nvPr/>
        </p:nvSpPr>
        <p:spPr>
          <a:xfrm>
            <a:off x="620688" y="3275856"/>
            <a:ext cx="2088232" cy="288032"/>
          </a:xfrm>
          <a:prstGeom prst="ellipseRibb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руглая лента лицом вниз 22"/>
          <p:cNvSpPr/>
          <p:nvPr/>
        </p:nvSpPr>
        <p:spPr>
          <a:xfrm>
            <a:off x="4437112" y="3203848"/>
            <a:ext cx="2088232" cy="288032"/>
          </a:xfrm>
          <a:prstGeom prst="ellipseRibb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Елена\Desktop\Фото не сброшено\Полководцы 21.03.15\DSCN4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2411760"/>
            <a:ext cx="2304256" cy="1728331"/>
          </a:xfrm>
          <a:prstGeom prst="rect">
            <a:avLst/>
          </a:prstGeom>
          <a:noFill/>
        </p:spPr>
      </p:pic>
      <p:pic>
        <p:nvPicPr>
          <p:cNvPr id="3" name="Picture 14" descr="C:\Users\Елена\Desktop\Фото не сброшено\Полководцы 21.03.15\DSCN3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1008" y="899592"/>
            <a:ext cx="3072118" cy="2304273"/>
          </a:xfrm>
          <a:prstGeom prst="rect">
            <a:avLst/>
          </a:prstGeom>
          <a:noFill/>
        </p:spPr>
      </p:pic>
      <p:pic>
        <p:nvPicPr>
          <p:cNvPr id="4" name="Picture 11" descr="C:\Users\Елена\Desktop\Фото не сброшено\Полководцы 21.03.15\DSCN38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9080" y="3635896"/>
            <a:ext cx="2447851" cy="1836035"/>
          </a:xfrm>
          <a:prstGeom prst="rect">
            <a:avLst/>
          </a:prstGeom>
          <a:noFill/>
        </p:spPr>
      </p:pic>
      <p:pic>
        <p:nvPicPr>
          <p:cNvPr id="5" name="Picture 9" descr="C:\Users\Елена\Desktop\Фото не сброшено\Полководцы 21.03.15\DSCN38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80" y="6084168"/>
            <a:ext cx="2520280" cy="1890362"/>
          </a:xfrm>
          <a:prstGeom prst="rect">
            <a:avLst/>
          </a:prstGeom>
          <a:noFill/>
        </p:spPr>
      </p:pic>
      <p:pic>
        <p:nvPicPr>
          <p:cNvPr id="6" name="Picture 16" descr="C:\Users\Елена\Desktop\Фото не сброшено\Полководцы 21.03.15\DSCN39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80" y="611560"/>
            <a:ext cx="2208068" cy="1656184"/>
          </a:xfrm>
          <a:prstGeom prst="rect">
            <a:avLst/>
          </a:prstGeom>
          <a:noFill/>
        </p:spPr>
      </p:pic>
      <p:pic>
        <p:nvPicPr>
          <p:cNvPr id="7" name="Picture 8" descr="C:\Users\Елена\Desktop\Фото не сброшено\Полководцы 21.03.15\DSCN38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837" y="4211960"/>
            <a:ext cx="2303858" cy="1728032"/>
          </a:xfrm>
          <a:prstGeom prst="rect">
            <a:avLst/>
          </a:prstGeom>
          <a:noFill/>
        </p:spPr>
      </p:pic>
      <p:pic>
        <p:nvPicPr>
          <p:cNvPr id="8" name="Picture 6" descr="C:\Users\Елена\Desktop\Фото не сброшено\Полководцы 21.03.15\DSCN38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2976" y="6012160"/>
            <a:ext cx="2783942" cy="2088124"/>
          </a:xfrm>
          <a:prstGeom prst="rect">
            <a:avLst/>
          </a:prstGeom>
          <a:noFill/>
        </p:spPr>
      </p:pic>
      <p:sp>
        <p:nvSpPr>
          <p:cNvPr id="9" name="Круглая лента лицом вниз 8"/>
          <p:cNvSpPr/>
          <p:nvPr/>
        </p:nvSpPr>
        <p:spPr>
          <a:xfrm>
            <a:off x="476672" y="8244408"/>
            <a:ext cx="5688632" cy="432048"/>
          </a:xfrm>
          <a:prstGeom prst="ellipseRibb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620688" y="5076056"/>
            <a:ext cx="792088" cy="7200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429000" y="3275856"/>
            <a:ext cx="792088" cy="7200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40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 Цыбулькова</cp:lastModifiedBy>
  <cp:revision>5</cp:revision>
  <dcterms:created xsi:type="dcterms:W3CDTF">2015-04-28T15:26:36Z</dcterms:created>
  <dcterms:modified xsi:type="dcterms:W3CDTF">2015-04-28T16:10:50Z</dcterms:modified>
</cp:coreProperties>
</file>